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Montserrat Medium"/>
      <p:regular r:id="rId16"/>
      <p:bold r:id="rId17"/>
      <p:italic r:id="rId18"/>
      <p:boldItalic r:id="rId19"/>
    </p:embeddedFont>
    <p:embeddedFont>
      <p:font typeface="Montserrat ExtraBold"/>
      <p:bold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2" roundtripDataSignature="AMtx7mj0khDmR/wgN7tFM0x4TUfMlSEF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.fntdata"/><Relationship Id="rId22" Type="http://customschemas.google.com/relationships/presentationmetadata" Target="metadata"/><Relationship Id="rId21" Type="http://schemas.openxmlformats.org/officeDocument/2006/relationships/font" Target="fonts/MontserratExtraBold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MontserratMedium-bold.fntdata"/><Relationship Id="rId16" Type="http://schemas.openxmlformats.org/officeDocument/2006/relationships/font" Target="fonts/MontserratMedium-regular.fntdata"/><Relationship Id="rId19" Type="http://schemas.openxmlformats.org/officeDocument/2006/relationships/font" Target="fonts/MontserratMedium-boldItalic.fntdata"/><Relationship Id="rId18" Type="http://schemas.openxmlformats.org/officeDocument/2006/relationships/font" Target="fonts/Montserrat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be86be21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dbe86be21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be86be21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dbe86be21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be86be21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dbe86be21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be86be21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dbe86be21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51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0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1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61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2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62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8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68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9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69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69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69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69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52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0"/>
          <p:cNvSpPr txBox="1"/>
          <p:nvPr>
            <p:ph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70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70"/>
          <p:cNvSpPr txBox="1"/>
          <p:nvPr>
            <p:ph idx="2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70"/>
          <p:cNvSpPr txBox="1"/>
          <p:nvPr>
            <p:ph idx="3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70"/>
          <p:cNvSpPr txBox="1"/>
          <p:nvPr>
            <p:ph idx="4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70"/>
          <p:cNvSpPr txBox="1"/>
          <p:nvPr>
            <p:ph idx="5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70"/>
          <p:cNvSpPr txBox="1"/>
          <p:nvPr>
            <p:ph idx="6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70"/>
          <p:cNvSpPr txBox="1"/>
          <p:nvPr>
            <p:ph idx="7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70"/>
          <p:cNvSpPr txBox="1"/>
          <p:nvPr>
            <p:ph idx="8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1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71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71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71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71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71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3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73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73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73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73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73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73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73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73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73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73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73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73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4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74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74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5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75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75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75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75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75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75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75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75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6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7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7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7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78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9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79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3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53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3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3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3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3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3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53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53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0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80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80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81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82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8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8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4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4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5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5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5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7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57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57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8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58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58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58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58"/>
          <p:cNvSpPr txBox="1"/>
          <p:nvPr>
            <p:ph idx="4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9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59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59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59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59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59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59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5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50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50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/>
          <p:nvPr>
            <p:ph type="ctrTitle"/>
          </p:nvPr>
        </p:nvSpPr>
        <p:spPr>
          <a:xfrm>
            <a:off x="2175900" y="2027275"/>
            <a:ext cx="4792200" cy="5676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411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Distributed Computing</a:t>
            </a:r>
            <a:endParaRPr/>
          </a:p>
        </p:txBody>
      </p:sp>
      <p:cxnSp>
        <p:nvCxnSpPr>
          <p:cNvPr id="162" name="Google Shape;162;p1"/>
          <p:cNvCxnSpPr/>
          <p:nvPr/>
        </p:nvCxnSpPr>
        <p:spPr>
          <a:xfrm>
            <a:off x="3190500" y="27273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1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What is Distributed Computing 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68" name="Google Shape;168;p5"/>
          <p:cNvSpPr txBox="1"/>
          <p:nvPr>
            <p:ph idx="1" type="body"/>
          </p:nvPr>
        </p:nvSpPr>
        <p:spPr>
          <a:xfrm>
            <a:off x="938500" y="1193200"/>
            <a:ext cx="4946400" cy="20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</a:t>
            </a:r>
            <a:r>
              <a:rPr lang="en"/>
              <a:t>ield of computer science.</a:t>
            </a:r>
            <a:br>
              <a:rPr lang="en"/>
            </a:b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</a:t>
            </a:r>
            <a:r>
              <a:rPr lang="en"/>
              <a:t>omponents are located on different networked computers.</a:t>
            </a:r>
            <a:br>
              <a:rPr lang="en"/>
            </a:b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</a:t>
            </a:r>
            <a:r>
              <a:rPr lang="en"/>
              <a:t>ommunicate and coordinate their actions by passing messages to one another.</a:t>
            </a:r>
            <a:endParaRPr/>
          </a:p>
        </p:txBody>
      </p:sp>
      <p:cxnSp>
        <p:nvCxnSpPr>
          <p:cNvPr id="169" name="Google Shape;169;p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1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dbe86be214_0_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Why Distributed Computing is Important</a:t>
            </a:r>
            <a:r>
              <a:rPr lang="en"/>
              <a:t> 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75" name="Google Shape;175;gdbe86be214_0_6"/>
          <p:cNvSpPr txBox="1"/>
          <p:nvPr>
            <p:ph idx="1" type="body"/>
          </p:nvPr>
        </p:nvSpPr>
        <p:spPr>
          <a:xfrm>
            <a:off x="938500" y="1659275"/>
            <a:ext cx="50508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</a:t>
            </a:r>
            <a:r>
              <a:rPr lang="en"/>
              <a:t>ake it easy for users and applications to access.</a:t>
            </a:r>
            <a:br>
              <a:rPr lang="en"/>
            </a:b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Resources can be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Peripherals.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Storage facilities.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Data.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Files.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Services, and Networks.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6" name="Google Shape;176;gdbe86be214_0_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0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"/>
          <p:cNvSpPr txBox="1"/>
          <p:nvPr>
            <p:ph idx="6"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lt2"/>
                </a:solidFill>
              </a:rPr>
              <a:t>Distributed Computing Concept</a:t>
            </a:r>
            <a:endParaRPr/>
          </a:p>
        </p:txBody>
      </p:sp>
      <p:cxnSp>
        <p:nvCxnSpPr>
          <p:cNvPr id="182" name="Google Shape;182;p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1"/>
              </a:srgbClr>
            </a:outerShdw>
          </a:effectLst>
        </p:spPr>
      </p:cxnSp>
      <p:sp>
        <p:nvSpPr>
          <p:cNvPr id="183" name="Google Shape;183;p9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Memory</a:t>
            </a:r>
            <a:endParaRPr/>
          </a:p>
        </p:txBody>
      </p:sp>
      <p:sp>
        <p:nvSpPr>
          <p:cNvPr id="184" name="Google Shape;184;p9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Typically RAM</a:t>
            </a:r>
            <a:endParaRPr/>
          </a:p>
        </p:txBody>
      </p:sp>
      <p:sp>
        <p:nvSpPr>
          <p:cNvPr id="185" name="Google Shape;185;p9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Disk</a:t>
            </a:r>
            <a:endParaRPr/>
          </a:p>
        </p:txBody>
      </p:sp>
      <p:sp>
        <p:nvSpPr>
          <p:cNvPr id="186" name="Google Shape;186;p9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Typically SSD and HDD</a:t>
            </a:r>
            <a:endParaRPr/>
          </a:p>
        </p:txBody>
      </p:sp>
      <p:sp>
        <p:nvSpPr>
          <p:cNvPr id="187" name="Google Shape;187;p9"/>
          <p:cNvSpPr txBox="1"/>
          <p:nvPr>
            <p:ph idx="4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Processors</a:t>
            </a:r>
            <a:endParaRPr/>
          </a:p>
        </p:txBody>
      </p:sp>
      <p:sp>
        <p:nvSpPr>
          <p:cNvPr id="188" name="Google Shape;188;p9"/>
          <p:cNvSpPr txBox="1"/>
          <p:nvPr>
            <p:ph idx="5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Typically the Computing unit</a:t>
            </a:r>
            <a:endParaRPr/>
          </a:p>
        </p:txBody>
      </p:sp>
      <p:cxnSp>
        <p:nvCxnSpPr>
          <p:cNvPr id="189" name="Google Shape;189;p9"/>
          <p:cNvCxnSpPr/>
          <p:nvPr/>
        </p:nvCxnSpPr>
        <p:spPr>
          <a:xfrm>
            <a:off x="4436097" y="3388898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1"/>
              </a:srgbClr>
            </a:outerShdw>
          </a:effectLst>
        </p:spPr>
      </p:cxnSp>
      <p:cxnSp>
        <p:nvCxnSpPr>
          <p:cNvPr id="190" name="Google Shape;190;p9"/>
          <p:cNvCxnSpPr/>
          <p:nvPr/>
        </p:nvCxnSpPr>
        <p:spPr>
          <a:xfrm>
            <a:off x="6926150" y="3388898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1"/>
              </a:srgbClr>
            </a:outerShdw>
          </a:effectLst>
        </p:spPr>
      </p:cxnSp>
      <p:cxnSp>
        <p:nvCxnSpPr>
          <p:cNvPr id="191" name="Google Shape;191;p9"/>
          <p:cNvCxnSpPr/>
          <p:nvPr/>
        </p:nvCxnSpPr>
        <p:spPr>
          <a:xfrm>
            <a:off x="1946050" y="3388898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1"/>
              </a:srgbClr>
            </a:outerShdw>
          </a:effectLst>
        </p:spPr>
      </p:cxnSp>
      <p:sp>
        <p:nvSpPr>
          <p:cNvPr id="192" name="Google Shape;192;p9"/>
          <p:cNvSpPr/>
          <p:nvPr/>
        </p:nvSpPr>
        <p:spPr>
          <a:xfrm>
            <a:off x="17396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9"/>
          <p:cNvSpPr/>
          <p:nvPr/>
        </p:nvSpPr>
        <p:spPr>
          <a:xfrm>
            <a:off x="4229697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9"/>
          <p:cNvSpPr/>
          <p:nvPr/>
        </p:nvSpPr>
        <p:spPr>
          <a:xfrm>
            <a:off x="67197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5" name="Google Shape;195;p9"/>
          <p:cNvGrpSpPr/>
          <p:nvPr/>
        </p:nvGrpSpPr>
        <p:grpSpPr>
          <a:xfrm>
            <a:off x="1807528" y="1998600"/>
            <a:ext cx="548843" cy="461715"/>
            <a:chOff x="1737258" y="1988371"/>
            <a:chExt cx="370815" cy="307359"/>
          </a:xfrm>
        </p:grpSpPr>
        <p:sp>
          <p:nvSpPr>
            <p:cNvPr id="196" name="Google Shape;196;p9"/>
            <p:cNvSpPr/>
            <p:nvPr/>
          </p:nvSpPr>
          <p:spPr>
            <a:xfrm>
              <a:off x="1963200" y="1996607"/>
              <a:ext cx="144873" cy="144492"/>
            </a:xfrm>
            <a:custGeom>
              <a:rect b="b" l="l" r="r" t="t"/>
              <a:pathLst>
                <a:path extrusionOk="0" h="4561" w="4573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4393"/>
                  </a:lnTo>
                  <a:cubicBezTo>
                    <a:pt x="1" y="4489"/>
                    <a:pt x="72" y="4560"/>
                    <a:pt x="167" y="4560"/>
                  </a:cubicBezTo>
                  <a:lnTo>
                    <a:pt x="4394" y="4560"/>
                  </a:lnTo>
                  <a:cubicBezTo>
                    <a:pt x="4477" y="4560"/>
                    <a:pt x="4561" y="4489"/>
                    <a:pt x="4561" y="4393"/>
                  </a:cubicBezTo>
                  <a:cubicBezTo>
                    <a:pt x="4573" y="3596"/>
                    <a:pt x="4346" y="2798"/>
                    <a:pt x="3930" y="2119"/>
                  </a:cubicBezTo>
                  <a:cubicBezTo>
                    <a:pt x="3897" y="2070"/>
                    <a:pt x="3842" y="2038"/>
                    <a:pt x="3780" y="2038"/>
                  </a:cubicBezTo>
                  <a:cubicBezTo>
                    <a:pt x="3751" y="2038"/>
                    <a:pt x="3721" y="2045"/>
                    <a:pt x="3692" y="2060"/>
                  </a:cubicBezTo>
                  <a:cubicBezTo>
                    <a:pt x="3620" y="2107"/>
                    <a:pt x="3584" y="2203"/>
                    <a:pt x="3632" y="2298"/>
                  </a:cubicBezTo>
                  <a:cubicBezTo>
                    <a:pt x="3989" y="2881"/>
                    <a:pt x="4204" y="3548"/>
                    <a:pt x="4227" y="4227"/>
                  </a:cubicBezTo>
                  <a:lnTo>
                    <a:pt x="346" y="4227"/>
                  </a:lnTo>
                  <a:lnTo>
                    <a:pt x="346" y="345"/>
                  </a:lnTo>
                  <a:cubicBezTo>
                    <a:pt x="1465" y="393"/>
                    <a:pt x="2513" y="893"/>
                    <a:pt x="3251" y="1762"/>
                  </a:cubicBezTo>
                  <a:cubicBezTo>
                    <a:pt x="3276" y="1800"/>
                    <a:pt x="3317" y="1817"/>
                    <a:pt x="3363" y="1817"/>
                  </a:cubicBezTo>
                  <a:cubicBezTo>
                    <a:pt x="3404" y="1817"/>
                    <a:pt x="3449" y="1803"/>
                    <a:pt x="3489" y="1774"/>
                  </a:cubicBezTo>
                  <a:cubicBezTo>
                    <a:pt x="3561" y="1715"/>
                    <a:pt x="3561" y="1607"/>
                    <a:pt x="3501" y="1536"/>
                  </a:cubicBezTo>
                  <a:cubicBezTo>
                    <a:pt x="2668" y="560"/>
                    <a:pt x="1441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1737258" y="1988371"/>
              <a:ext cx="350064" cy="307359"/>
            </a:xfrm>
            <a:custGeom>
              <a:rect b="b" l="l" r="r" t="t"/>
              <a:pathLst>
                <a:path extrusionOk="0" h="9702" w="11050">
                  <a:moveTo>
                    <a:pt x="10693" y="5463"/>
                  </a:moveTo>
                  <a:cubicBezTo>
                    <a:pt x="10621" y="7320"/>
                    <a:pt x="9323" y="8868"/>
                    <a:pt x="7502" y="9249"/>
                  </a:cubicBezTo>
                  <a:lnTo>
                    <a:pt x="6847" y="5463"/>
                  </a:lnTo>
                  <a:close/>
                  <a:moveTo>
                    <a:pt x="6537" y="5666"/>
                  </a:moveTo>
                  <a:lnTo>
                    <a:pt x="7168" y="9297"/>
                  </a:lnTo>
                  <a:cubicBezTo>
                    <a:pt x="7002" y="9345"/>
                    <a:pt x="6823" y="9345"/>
                    <a:pt x="6656" y="9345"/>
                  </a:cubicBezTo>
                  <a:cubicBezTo>
                    <a:pt x="5752" y="9345"/>
                    <a:pt x="4859" y="9035"/>
                    <a:pt x="4144" y="8463"/>
                  </a:cubicBezTo>
                  <a:lnTo>
                    <a:pt x="4561" y="7975"/>
                  </a:lnTo>
                  <a:lnTo>
                    <a:pt x="6537" y="5666"/>
                  </a:lnTo>
                  <a:close/>
                  <a:moveTo>
                    <a:pt x="2413" y="1"/>
                  </a:moveTo>
                  <a:cubicBezTo>
                    <a:pt x="1956" y="1"/>
                    <a:pt x="1511" y="130"/>
                    <a:pt x="1120" y="379"/>
                  </a:cubicBezTo>
                  <a:cubicBezTo>
                    <a:pt x="394" y="879"/>
                    <a:pt x="1" y="1725"/>
                    <a:pt x="96" y="2582"/>
                  </a:cubicBezTo>
                  <a:cubicBezTo>
                    <a:pt x="107" y="2670"/>
                    <a:pt x="169" y="2738"/>
                    <a:pt x="264" y="2738"/>
                  </a:cubicBezTo>
                  <a:cubicBezTo>
                    <a:pt x="271" y="2738"/>
                    <a:pt x="279" y="2737"/>
                    <a:pt x="287" y="2737"/>
                  </a:cubicBezTo>
                  <a:cubicBezTo>
                    <a:pt x="382" y="2725"/>
                    <a:pt x="453" y="2641"/>
                    <a:pt x="441" y="2546"/>
                  </a:cubicBezTo>
                  <a:cubicBezTo>
                    <a:pt x="346" y="1796"/>
                    <a:pt x="691" y="1070"/>
                    <a:pt x="1311" y="653"/>
                  </a:cubicBezTo>
                  <a:cubicBezTo>
                    <a:pt x="1648" y="431"/>
                    <a:pt x="2026" y="315"/>
                    <a:pt x="2408" y="315"/>
                  </a:cubicBezTo>
                  <a:cubicBezTo>
                    <a:pt x="2538" y="315"/>
                    <a:pt x="2669" y="328"/>
                    <a:pt x="2799" y="355"/>
                  </a:cubicBezTo>
                  <a:cubicBezTo>
                    <a:pt x="3323" y="462"/>
                    <a:pt x="3775" y="760"/>
                    <a:pt x="4073" y="1201"/>
                  </a:cubicBezTo>
                  <a:cubicBezTo>
                    <a:pt x="4168" y="1367"/>
                    <a:pt x="4263" y="1534"/>
                    <a:pt x="4311" y="1713"/>
                  </a:cubicBezTo>
                  <a:lnTo>
                    <a:pt x="4311" y="1725"/>
                  </a:lnTo>
                  <a:cubicBezTo>
                    <a:pt x="4501" y="2332"/>
                    <a:pt x="4382" y="3022"/>
                    <a:pt x="3966" y="3558"/>
                  </a:cubicBezTo>
                  <a:cubicBezTo>
                    <a:pt x="3930" y="3582"/>
                    <a:pt x="3918" y="3630"/>
                    <a:pt x="3930" y="3677"/>
                  </a:cubicBezTo>
                  <a:lnTo>
                    <a:pt x="3978" y="4665"/>
                  </a:lnTo>
                  <a:lnTo>
                    <a:pt x="3073" y="4249"/>
                  </a:lnTo>
                  <a:cubicBezTo>
                    <a:pt x="3037" y="4237"/>
                    <a:pt x="3001" y="4237"/>
                    <a:pt x="2954" y="4237"/>
                  </a:cubicBezTo>
                  <a:cubicBezTo>
                    <a:pt x="2799" y="4284"/>
                    <a:pt x="2644" y="4308"/>
                    <a:pt x="2489" y="4308"/>
                  </a:cubicBezTo>
                  <a:lnTo>
                    <a:pt x="2465" y="4308"/>
                  </a:lnTo>
                  <a:cubicBezTo>
                    <a:pt x="2442" y="4309"/>
                    <a:pt x="2418" y="4309"/>
                    <a:pt x="2395" y="4309"/>
                  </a:cubicBezTo>
                  <a:cubicBezTo>
                    <a:pt x="1742" y="4309"/>
                    <a:pt x="1119" y="3991"/>
                    <a:pt x="751" y="3439"/>
                  </a:cubicBezTo>
                  <a:cubicBezTo>
                    <a:pt x="691" y="3344"/>
                    <a:pt x="644" y="3272"/>
                    <a:pt x="596" y="3177"/>
                  </a:cubicBezTo>
                  <a:cubicBezTo>
                    <a:pt x="571" y="3119"/>
                    <a:pt x="512" y="3084"/>
                    <a:pt x="454" y="3084"/>
                  </a:cubicBezTo>
                  <a:cubicBezTo>
                    <a:pt x="429" y="3084"/>
                    <a:pt x="404" y="3091"/>
                    <a:pt x="382" y="3106"/>
                  </a:cubicBezTo>
                  <a:cubicBezTo>
                    <a:pt x="287" y="3153"/>
                    <a:pt x="263" y="3260"/>
                    <a:pt x="298" y="3332"/>
                  </a:cubicBezTo>
                  <a:cubicBezTo>
                    <a:pt x="346" y="3439"/>
                    <a:pt x="406" y="3534"/>
                    <a:pt x="477" y="3630"/>
                  </a:cubicBezTo>
                  <a:cubicBezTo>
                    <a:pt x="894" y="4249"/>
                    <a:pt x="1584" y="4630"/>
                    <a:pt x="2299" y="4653"/>
                  </a:cubicBezTo>
                  <a:cubicBezTo>
                    <a:pt x="2263" y="4868"/>
                    <a:pt x="2251" y="5082"/>
                    <a:pt x="2251" y="5308"/>
                  </a:cubicBezTo>
                  <a:cubicBezTo>
                    <a:pt x="2251" y="5916"/>
                    <a:pt x="2370" y="6499"/>
                    <a:pt x="2608" y="7047"/>
                  </a:cubicBezTo>
                  <a:cubicBezTo>
                    <a:pt x="2632" y="7106"/>
                    <a:pt x="2692" y="7154"/>
                    <a:pt x="2751" y="7154"/>
                  </a:cubicBezTo>
                  <a:cubicBezTo>
                    <a:pt x="2787" y="7154"/>
                    <a:pt x="2799" y="7154"/>
                    <a:pt x="2835" y="7142"/>
                  </a:cubicBezTo>
                  <a:cubicBezTo>
                    <a:pt x="2918" y="7094"/>
                    <a:pt x="2954" y="7011"/>
                    <a:pt x="2918" y="6916"/>
                  </a:cubicBezTo>
                  <a:cubicBezTo>
                    <a:pt x="2692" y="6416"/>
                    <a:pt x="2596" y="5868"/>
                    <a:pt x="2596" y="5308"/>
                  </a:cubicBezTo>
                  <a:cubicBezTo>
                    <a:pt x="2596" y="5082"/>
                    <a:pt x="2608" y="4856"/>
                    <a:pt x="2656" y="4653"/>
                  </a:cubicBezTo>
                  <a:cubicBezTo>
                    <a:pt x="2775" y="4642"/>
                    <a:pt x="2894" y="4630"/>
                    <a:pt x="3013" y="4594"/>
                  </a:cubicBezTo>
                  <a:lnTo>
                    <a:pt x="4108" y="5118"/>
                  </a:lnTo>
                  <a:cubicBezTo>
                    <a:pt x="4144" y="5130"/>
                    <a:pt x="4156" y="5130"/>
                    <a:pt x="4180" y="5130"/>
                  </a:cubicBezTo>
                  <a:cubicBezTo>
                    <a:pt x="4216" y="5130"/>
                    <a:pt x="4239" y="5118"/>
                    <a:pt x="4275" y="5106"/>
                  </a:cubicBezTo>
                  <a:cubicBezTo>
                    <a:pt x="4323" y="5070"/>
                    <a:pt x="4347" y="5011"/>
                    <a:pt x="4347" y="4951"/>
                  </a:cubicBezTo>
                  <a:lnTo>
                    <a:pt x="4287" y="3737"/>
                  </a:lnTo>
                  <a:cubicBezTo>
                    <a:pt x="4716" y="3153"/>
                    <a:pt x="4859" y="2439"/>
                    <a:pt x="4692" y="1772"/>
                  </a:cubicBezTo>
                  <a:cubicBezTo>
                    <a:pt x="5240" y="1475"/>
                    <a:pt x="5847" y="1296"/>
                    <a:pt x="6478" y="1260"/>
                  </a:cubicBezTo>
                  <a:lnTo>
                    <a:pt x="6478" y="5249"/>
                  </a:lnTo>
                  <a:lnTo>
                    <a:pt x="4787" y="7201"/>
                  </a:lnTo>
                  <a:lnTo>
                    <a:pt x="3870" y="8261"/>
                  </a:lnTo>
                  <a:cubicBezTo>
                    <a:pt x="3632" y="8035"/>
                    <a:pt x="3406" y="7785"/>
                    <a:pt x="3239" y="7499"/>
                  </a:cubicBezTo>
                  <a:cubicBezTo>
                    <a:pt x="3208" y="7453"/>
                    <a:pt x="3152" y="7421"/>
                    <a:pt x="3091" y="7421"/>
                  </a:cubicBezTo>
                  <a:cubicBezTo>
                    <a:pt x="3058" y="7421"/>
                    <a:pt x="3023" y="7431"/>
                    <a:pt x="2989" y="7451"/>
                  </a:cubicBezTo>
                  <a:cubicBezTo>
                    <a:pt x="2918" y="7499"/>
                    <a:pt x="2894" y="7606"/>
                    <a:pt x="2954" y="7690"/>
                  </a:cubicBezTo>
                  <a:cubicBezTo>
                    <a:pt x="3168" y="8047"/>
                    <a:pt x="3454" y="8356"/>
                    <a:pt x="3763" y="8642"/>
                  </a:cubicBezTo>
                  <a:cubicBezTo>
                    <a:pt x="4561" y="9333"/>
                    <a:pt x="5585" y="9702"/>
                    <a:pt x="6645" y="9702"/>
                  </a:cubicBezTo>
                  <a:cubicBezTo>
                    <a:pt x="6895" y="9702"/>
                    <a:pt x="7145" y="9690"/>
                    <a:pt x="7383" y="9642"/>
                  </a:cubicBezTo>
                  <a:cubicBezTo>
                    <a:pt x="8395" y="9464"/>
                    <a:pt x="9323" y="8940"/>
                    <a:pt x="9990" y="8154"/>
                  </a:cubicBezTo>
                  <a:cubicBezTo>
                    <a:pt x="10657" y="7368"/>
                    <a:pt x="11026" y="6356"/>
                    <a:pt x="11026" y="5308"/>
                  </a:cubicBezTo>
                  <a:cubicBezTo>
                    <a:pt x="11050" y="5201"/>
                    <a:pt x="10978" y="5130"/>
                    <a:pt x="10871" y="5130"/>
                  </a:cubicBezTo>
                  <a:lnTo>
                    <a:pt x="6823" y="5130"/>
                  </a:lnTo>
                  <a:lnTo>
                    <a:pt x="6823" y="1082"/>
                  </a:lnTo>
                  <a:cubicBezTo>
                    <a:pt x="6823" y="998"/>
                    <a:pt x="6752" y="915"/>
                    <a:pt x="6656" y="915"/>
                  </a:cubicBezTo>
                  <a:cubicBezTo>
                    <a:pt x="5930" y="915"/>
                    <a:pt x="5228" y="1094"/>
                    <a:pt x="4585" y="1439"/>
                  </a:cubicBezTo>
                  <a:cubicBezTo>
                    <a:pt x="4525" y="1308"/>
                    <a:pt x="4454" y="1177"/>
                    <a:pt x="4370" y="1034"/>
                  </a:cubicBezTo>
                  <a:cubicBezTo>
                    <a:pt x="4025" y="522"/>
                    <a:pt x="3489" y="177"/>
                    <a:pt x="2882" y="46"/>
                  </a:cubicBezTo>
                  <a:cubicBezTo>
                    <a:pt x="2725" y="16"/>
                    <a:pt x="2569" y="1"/>
                    <a:pt x="2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1799129" y="2040738"/>
              <a:ext cx="28322" cy="53571"/>
            </a:xfrm>
            <a:custGeom>
              <a:rect b="b" l="l" r="r" t="t"/>
              <a:pathLst>
                <a:path extrusionOk="0" h="1691" w="894">
                  <a:moveTo>
                    <a:pt x="179" y="0"/>
                  </a:moveTo>
                  <a:cubicBezTo>
                    <a:pt x="84" y="0"/>
                    <a:pt x="12" y="72"/>
                    <a:pt x="12" y="155"/>
                  </a:cubicBezTo>
                  <a:cubicBezTo>
                    <a:pt x="12" y="250"/>
                    <a:pt x="84" y="322"/>
                    <a:pt x="179" y="322"/>
                  </a:cubicBezTo>
                  <a:lnTo>
                    <a:pt x="262" y="322"/>
                  </a:lnTo>
                  <a:lnTo>
                    <a:pt x="262" y="1369"/>
                  </a:lnTo>
                  <a:lnTo>
                    <a:pt x="167" y="1369"/>
                  </a:lnTo>
                  <a:cubicBezTo>
                    <a:pt x="72" y="1369"/>
                    <a:pt x="0" y="1441"/>
                    <a:pt x="0" y="1524"/>
                  </a:cubicBezTo>
                  <a:cubicBezTo>
                    <a:pt x="0" y="1619"/>
                    <a:pt x="72" y="1691"/>
                    <a:pt x="167" y="1691"/>
                  </a:cubicBezTo>
                  <a:lnTo>
                    <a:pt x="727" y="1691"/>
                  </a:lnTo>
                  <a:cubicBezTo>
                    <a:pt x="822" y="1691"/>
                    <a:pt x="893" y="1619"/>
                    <a:pt x="893" y="1524"/>
                  </a:cubicBezTo>
                  <a:cubicBezTo>
                    <a:pt x="893" y="1441"/>
                    <a:pt x="834" y="1381"/>
                    <a:pt x="727" y="1381"/>
                  </a:cubicBezTo>
                  <a:lnTo>
                    <a:pt x="608" y="1381"/>
                  </a:lnTo>
                  <a:lnTo>
                    <a:pt x="608" y="155"/>
                  </a:lnTo>
                  <a:cubicBezTo>
                    <a:pt x="608" y="72"/>
                    <a:pt x="536" y="0"/>
                    <a:pt x="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1802899" y="2024137"/>
              <a:ext cx="16252" cy="15872"/>
            </a:xfrm>
            <a:custGeom>
              <a:rect b="b" l="l" r="r" t="t"/>
              <a:pathLst>
                <a:path extrusionOk="0" h="501" w="513">
                  <a:moveTo>
                    <a:pt x="251" y="0"/>
                  </a:moveTo>
                  <a:cubicBezTo>
                    <a:pt x="120" y="0"/>
                    <a:pt x="1" y="107"/>
                    <a:pt x="1" y="250"/>
                  </a:cubicBezTo>
                  <a:cubicBezTo>
                    <a:pt x="1" y="381"/>
                    <a:pt x="108" y="500"/>
                    <a:pt x="251" y="500"/>
                  </a:cubicBezTo>
                  <a:cubicBezTo>
                    <a:pt x="393" y="500"/>
                    <a:pt x="512" y="405"/>
                    <a:pt x="512" y="250"/>
                  </a:cubicBezTo>
                  <a:cubicBezTo>
                    <a:pt x="512" y="119"/>
                    <a:pt x="393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0" name="Google Shape;200;p9"/>
          <p:cNvSpPr/>
          <p:nvPr/>
        </p:nvSpPr>
        <p:spPr>
          <a:xfrm>
            <a:off x="4298597" y="2099463"/>
            <a:ext cx="546819" cy="259996"/>
          </a:xfrm>
          <a:custGeom>
            <a:rect b="b" l="l" r="r" t="t"/>
            <a:pathLst>
              <a:path extrusionOk="0" h="4097" w="11776">
                <a:moveTo>
                  <a:pt x="179" y="1"/>
                </a:moveTo>
                <a:cubicBezTo>
                  <a:pt x="96" y="1"/>
                  <a:pt x="0" y="84"/>
                  <a:pt x="0" y="179"/>
                </a:cubicBezTo>
                <a:lnTo>
                  <a:pt x="0" y="3906"/>
                </a:lnTo>
                <a:cubicBezTo>
                  <a:pt x="0" y="3989"/>
                  <a:pt x="84" y="4084"/>
                  <a:pt x="179" y="4084"/>
                </a:cubicBezTo>
                <a:lnTo>
                  <a:pt x="1215" y="4084"/>
                </a:lnTo>
                <a:cubicBezTo>
                  <a:pt x="1298" y="4084"/>
                  <a:pt x="1393" y="4013"/>
                  <a:pt x="1393" y="3906"/>
                </a:cubicBezTo>
                <a:cubicBezTo>
                  <a:pt x="1393" y="3811"/>
                  <a:pt x="1310" y="3727"/>
                  <a:pt x="1215" y="3727"/>
                </a:cubicBezTo>
                <a:lnTo>
                  <a:pt x="357" y="3727"/>
                </a:lnTo>
                <a:lnTo>
                  <a:pt x="357" y="1929"/>
                </a:lnTo>
                <a:lnTo>
                  <a:pt x="11418" y="1929"/>
                </a:lnTo>
                <a:lnTo>
                  <a:pt x="11418" y="3739"/>
                </a:lnTo>
                <a:lnTo>
                  <a:pt x="1893" y="3739"/>
                </a:lnTo>
                <a:cubicBezTo>
                  <a:pt x="1810" y="3739"/>
                  <a:pt x="1715" y="3811"/>
                  <a:pt x="1715" y="3918"/>
                </a:cubicBezTo>
                <a:cubicBezTo>
                  <a:pt x="1715" y="4013"/>
                  <a:pt x="1786" y="4096"/>
                  <a:pt x="1893" y="4096"/>
                </a:cubicBezTo>
                <a:lnTo>
                  <a:pt x="11585" y="4096"/>
                </a:lnTo>
                <a:cubicBezTo>
                  <a:pt x="11668" y="4096"/>
                  <a:pt x="11764" y="4025"/>
                  <a:pt x="11764" y="3918"/>
                </a:cubicBezTo>
                <a:lnTo>
                  <a:pt x="11764" y="1537"/>
                </a:lnTo>
                <a:cubicBezTo>
                  <a:pt x="11764" y="1453"/>
                  <a:pt x="11692" y="1358"/>
                  <a:pt x="11585" y="1358"/>
                </a:cubicBezTo>
                <a:cubicBezTo>
                  <a:pt x="11490" y="1358"/>
                  <a:pt x="11406" y="1429"/>
                  <a:pt x="11406" y="1537"/>
                </a:cubicBezTo>
                <a:lnTo>
                  <a:pt x="11406" y="1596"/>
                </a:lnTo>
                <a:lnTo>
                  <a:pt x="334" y="1596"/>
                </a:lnTo>
                <a:lnTo>
                  <a:pt x="334" y="358"/>
                </a:lnTo>
                <a:lnTo>
                  <a:pt x="1155" y="358"/>
                </a:lnTo>
                <a:lnTo>
                  <a:pt x="1155" y="1132"/>
                </a:lnTo>
                <a:cubicBezTo>
                  <a:pt x="1155" y="1227"/>
                  <a:pt x="1227" y="1310"/>
                  <a:pt x="1334" y="1310"/>
                </a:cubicBezTo>
                <a:cubicBezTo>
                  <a:pt x="1429" y="1310"/>
                  <a:pt x="1500" y="1239"/>
                  <a:pt x="1500" y="1132"/>
                </a:cubicBezTo>
                <a:lnTo>
                  <a:pt x="1500" y="358"/>
                </a:lnTo>
                <a:lnTo>
                  <a:pt x="2072" y="358"/>
                </a:lnTo>
                <a:lnTo>
                  <a:pt x="2072" y="834"/>
                </a:lnTo>
                <a:cubicBezTo>
                  <a:pt x="2072" y="929"/>
                  <a:pt x="2143" y="1013"/>
                  <a:pt x="2251" y="1013"/>
                </a:cubicBezTo>
                <a:cubicBezTo>
                  <a:pt x="2334" y="1013"/>
                  <a:pt x="2429" y="941"/>
                  <a:pt x="2429" y="834"/>
                </a:cubicBezTo>
                <a:lnTo>
                  <a:pt x="2429" y="358"/>
                </a:lnTo>
                <a:lnTo>
                  <a:pt x="2977" y="358"/>
                </a:lnTo>
                <a:lnTo>
                  <a:pt x="2977" y="1132"/>
                </a:lnTo>
                <a:cubicBezTo>
                  <a:pt x="2977" y="1227"/>
                  <a:pt x="3048" y="1310"/>
                  <a:pt x="3155" y="1310"/>
                </a:cubicBezTo>
                <a:cubicBezTo>
                  <a:pt x="3263" y="1310"/>
                  <a:pt x="3334" y="1239"/>
                  <a:pt x="3334" y="1132"/>
                </a:cubicBezTo>
                <a:lnTo>
                  <a:pt x="3334" y="358"/>
                </a:lnTo>
                <a:lnTo>
                  <a:pt x="3906" y="358"/>
                </a:lnTo>
                <a:lnTo>
                  <a:pt x="3906" y="834"/>
                </a:lnTo>
                <a:cubicBezTo>
                  <a:pt x="3906" y="929"/>
                  <a:pt x="3977" y="1013"/>
                  <a:pt x="4084" y="1013"/>
                </a:cubicBezTo>
                <a:cubicBezTo>
                  <a:pt x="4167" y="1013"/>
                  <a:pt x="4263" y="941"/>
                  <a:pt x="4263" y="834"/>
                </a:cubicBezTo>
                <a:lnTo>
                  <a:pt x="4263" y="358"/>
                </a:lnTo>
                <a:lnTo>
                  <a:pt x="4810" y="358"/>
                </a:lnTo>
                <a:lnTo>
                  <a:pt x="4810" y="1132"/>
                </a:lnTo>
                <a:cubicBezTo>
                  <a:pt x="4810" y="1227"/>
                  <a:pt x="4882" y="1310"/>
                  <a:pt x="4989" y="1310"/>
                </a:cubicBezTo>
                <a:cubicBezTo>
                  <a:pt x="5096" y="1310"/>
                  <a:pt x="5168" y="1239"/>
                  <a:pt x="5168" y="1132"/>
                </a:cubicBezTo>
                <a:lnTo>
                  <a:pt x="5168" y="358"/>
                </a:lnTo>
                <a:lnTo>
                  <a:pt x="5727" y="358"/>
                </a:lnTo>
                <a:lnTo>
                  <a:pt x="5727" y="834"/>
                </a:lnTo>
                <a:cubicBezTo>
                  <a:pt x="5727" y="929"/>
                  <a:pt x="5811" y="1013"/>
                  <a:pt x="5906" y="1013"/>
                </a:cubicBezTo>
                <a:cubicBezTo>
                  <a:pt x="6001" y="1013"/>
                  <a:pt x="6084" y="941"/>
                  <a:pt x="6084" y="834"/>
                </a:cubicBezTo>
                <a:lnTo>
                  <a:pt x="6084" y="358"/>
                </a:lnTo>
                <a:lnTo>
                  <a:pt x="6644" y="358"/>
                </a:lnTo>
                <a:lnTo>
                  <a:pt x="6644" y="1132"/>
                </a:lnTo>
                <a:cubicBezTo>
                  <a:pt x="6644" y="1227"/>
                  <a:pt x="6715" y="1310"/>
                  <a:pt x="6823" y="1310"/>
                </a:cubicBezTo>
                <a:cubicBezTo>
                  <a:pt x="6906" y="1310"/>
                  <a:pt x="7001" y="1239"/>
                  <a:pt x="7001" y="1132"/>
                </a:cubicBezTo>
                <a:lnTo>
                  <a:pt x="7001" y="358"/>
                </a:lnTo>
                <a:lnTo>
                  <a:pt x="7561" y="358"/>
                </a:lnTo>
                <a:lnTo>
                  <a:pt x="7561" y="834"/>
                </a:lnTo>
                <a:cubicBezTo>
                  <a:pt x="7561" y="929"/>
                  <a:pt x="7632" y="1013"/>
                  <a:pt x="7739" y="1013"/>
                </a:cubicBezTo>
                <a:cubicBezTo>
                  <a:pt x="7835" y="1013"/>
                  <a:pt x="7918" y="941"/>
                  <a:pt x="7918" y="834"/>
                </a:cubicBezTo>
                <a:lnTo>
                  <a:pt x="7918" y="358"/>
                </a:lnTo>
                <a:lnTo>
                  <a:pt x="8466" y="358"/>
                </a:lnTo>
                <a:lnTo>
                  <a:pt x="8466" y="1132"/>
                </a:lnTo>
                <a:cubicBezTo>
                  <a:pt x="8466" y="1227"/>
                  <a:pt x="8549" y="1310"/>
                  <a:pt x="8644" y="1310"/>
                </a:cubicBezTo>
                <a:cubicBezTo>
                  <a:pt x="8739" y="1310"/>
                  <a:pt x="8823" y="1239"/>
                  <a:pt x="8823" y="1132"/>
                </a:cubicBezTo>
                <a:lnTo>
                  <a:pt x="8823" y="358"/>
                </a:lnTo>
                <a:lnTo>
                  <a:pt x="9394" y="358"/>
                </a:lnTo>
                <a:lnTo>
                  <a:pt x="9394" y="834"/>
                </a:lnTo>
                <a:cubicBezTo>
                  <a:pt x="9394" y="929"/>
                  <a:pt x="9466" y="1013"/>
                  <a:pt x="9573" y="1013"/>
                </a:cubicBezTo>
                <a:cubicBezTo>
                  <a:pt x="9656" y="1013"/>
                  <a:pt x="9752" y="941"/>
                  <a:pt x="9752" y="834"/>
                </a:cubicBezTo>
                <a:lnTo>
                  <a:pt x="9752" y="358"/>
                </a:lnTo>
                <a:lnTo>
                  <a:pt x="10299" y="358"/>
                </a:lnTo>
                <a:lnTo>
                  <a:pt x="10299" y="1132"/>
                </a:lnTo>
                <a:cubicBezTo>
                  <a:pt x="10299" y="1227"/>
                  <a:pt x="10371" y="1310"/>
                  <a:pt x="10478" y="1310"/>
                </a:cubicBezTo>
                <a:cubicBezTo>
                  <a:pt x="10573" y="1310"/>
                  <a:pt x="10656" y="1239"/>
                  <a:pt x="10656" y="1132"/>
                </a:cubicBezTo>
                <a:lnTo>
                  <a:pt x="10656" y="358"/>
                </a:lnTo>
                <a:lnTo>
                  <a:pt x="11478" y="358"/>
                </a:lnTo>
                <a:lnTo>
                  <a:pt x="11478" y="834"/>
                </a:lnTo>
                <a:cubicBezTo>
                  <a:pt x="11418" y="941"/>
                  <a:pt x="11490" y="1013"/>
                  <a:pt x="11597" y="1013"/>
                </a:cubicBezTo>
                <a:cubicBezTo>
                  <a:pt x="11692" y="1013"/>
                  <a:pt x="11776" y="941"/>
                  <a:pt x="11776" y="834"/>
                </a:cubicBezTo>
                <a:lnTo>
                  <a:pt x="11776" y="179"/>
                </a:lnTo>
                <a:cubicBezTo>
                  <a:pt x="11776" y="96"/>
                  <a:pt x="11704" y="1"/>
                  <a:pt x="1159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1" name="Google Shape;201;p9"/>
          <p:cNvGrpSpPr/>
          <p:nvPr/>
        </p:nvGrpSpPr>
        <p:grpSpPr>
          <a:xfrm>
            <a:off x="6873240" y="1998513"/>
            <a:ext cx="436484" cy="461710"/>
            <a:chOff x="2630824" y="1976966"/>
            <a:chExt cx="368186" cy="330454"/>
          </a:xfrm>
        </p:grpSpPr>
        <p:sp>
          <p:nvSpPr>
            <p:cNvPr id="202" name="Google Shape;202;p9"/>
            <p:cNvSpPr/>
            <p:nvPr/>
          </p:nvSpPr>
          <p:spPr>
            <a:xfrm>
              <a:off x="2630824" y="2059967"/>
              <a:ext cx="229743" cy="247072"/>
            </a:xfrm>
            <a:custGeom>
              <a:rect b="b" l="l" r="r" t="t"/>
              <a:pathLst>
                <a:path extrusionOk="0" h="7799" w="7252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632"/>
                  </a:lnTo>
                  <a:cubicBezTo>
                    <a:pt x="1" y="7727"/>
                    <a:pt x="72" y="7799"/>
                    <a:pt x="167" y="7799"/>
                  </a:cubicBezTo>
                  <a:lnTo>
                    <a:pt x="7085" y="7799"/>
                  </a:lnTo>
                  <a:cubicBezTo>
                    <a:pt x="7180" y="7799"/>
                    <a:pt x="7252" y="7727"/>
                    <a:pt x="7252" y="7632"/>
                  </a:cubicBezTo>
                  <a:cubicBezTo>
                    <a:pt x="7252" y="7549"/>
                    <a:pt x="7180" y="7454"/>
                    <a:pt x="7085" y="7454"/>
                  </a:cubicBezTo>
                  <a:lnTo>
                    <a:pt x="346" y="7454"/>
                  </a:lnTo>
                  <a:lnTo>
                    <a:pt x="346" y="322"/>
                  </a:lnTo>
                  <a:lnTo>
                    <a:pt x="2715" y="322"/>
                  </a:lnTo>
                  <a:lnTo>
                    <a:pt x="3906" y="1512"/>
                  </a:lnTo>
                  <a:cubicBezTo>
                    <a:pt x="3930" y="1548"/>
                    <a:pt x="3977" y="1560"/>
                    <a:pt x="4025" y="1560"/>
                  </a:cubicBezTo>
                  <a:lnTo>
                    <a:pt x="4597" y="1560"/>
                  </a:lnTo>
                  <a:cubicBezTo>
                    <a:pt x="4692" y="1560"/>
                    <a:pt x="4763" y="1489"/>
                    <a:pt x="4763" y="1393"/>
                  </a:cubicBezTo>
                  <a:cubicBezTo>
                    <a:pt x="4763" y="1310"/>
                    <a:pt x="4692" y="1239"/>
                    <a:pt x="4597" y="1239"/>
                  </a:cubicBezTo>
                  <a:lnTo>
                    <a:pt x="4073" y="1239"/>
                  </a:lnTo>
                  <a:lnTo>
                    <a:pt x="2882" y="48"/>
                  </a:lnTo>
                  <a:cubicBezTo>
                    <a:pt x="2858" y="12"/>
                    <a:pt x="2811" y="0"/>
                    <a:pt x="2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2792646" y="1976966"/>
              <a:ext cx="206364" cy="330454"/>
            </a:xfrm>
            <a:custGeom>
              <a:rect b="b" l="l" r="r" t="t"/>
              <a:pathLst>
                <a:path extrusionOk="0" h="10431" w="6514">
                  <a:moveTo>
                    <a:pt x="3894" y="1"/>
                  </a:moveTo>
                  <a:cubicBezTo>
                    <a:pt x="2453" y="1"/>
                    <a:pt x="1286" y="1180"/>
                    <a:pt x="1286" y="2608"/>
                  </a:cubicBezTo>
                  <a:cubicBezTo>
                    <a:pt x="1286" y="3061"/>
                    <a:pt x="1405" y="3513"/>
                    <a:pt x="1632" y="3882"/>
                  </a:cubicBezTo>
                  <a:lnTo>
                    <a:pt x="155" y="3882"/>
                  </a:lnTo>
                  <a:cubicBezTo>
                    <a:pt x="72" y="3882"/>
                    <a:pt x="1" y="3954"/>
                    <a:pt x="1" y="4049"/>
                  </a:cubicBezTo>
                  <a:cubicBezTo>
                    <a:pt x="1" y="4132"/>
                    <a:pt x="72" y="4216"/>
                    <a:pt x="155" y="4216"/>
                  </a:cubicBezTo>
                  <a:lnTo>
                    <a:pt x="1858" y="4216"/>
                  </a:lnTo>
                  <a:cubicBezTo>
                    <a:pt x="2334" y="4811"/>
                    <a:pt x="3072" y="5192"/>
                    <a:pt x="3894" y="5192"/>
                  </a:cubicBezTo>
                  <a:cubicBezTo>
                    <a:pt x="4061" y="5192"/>
                    <a:pt x="4227" y="5180"/>
                    <a:pt x="4382" y="5144"/>
                  </a:cubicBezTo>
                  <a:lnTo>
                    <a:pt x="4382" y="10109"/>
                  </a:lnTo>
                  <a:lnTo>
                    <a:pt x="2632" y="10109"/>
                  </a:lnTo>
                  <a:cubicBezTo>
                    <a:pt x="2537" y="10109"/>
                    <a:pt x="2465" y="10181"/>
                    <a:pt x="2465" y="10264"/>
                  </a:cubicBezTo>
                  <a:cubicBezTo>
                    <a:pt x="2465" y="10359"/>
                    <a:pt x="2537" y="10431"/>
                    <a:pt x="2632" y="10431"/>
                  </a:cubicBezTo>
                  <a:lnTo>
                    <a:pt x="4549" y="10431"/>
                  </a:lnTo>
                  <a:cubicBezTo>
                    <a:pt x="4644" y="10431"/>
                    <a:pt x="4715" y="10359"/>
                    <a:pt x="4715" y="10264"/>
                  </a:cubicBezTo>
                  <a:lnTo>
                    <a:pt x="4715" y="5061"/>
                  </a:lnTo>
                  <a:cubicBezTo>
                    <a:pt x="5061" y="4942"/>
                    <a:pt x="5382" y="4752"/>
                    <a:pt x="5656" y="4490"/>
                  </a:cubicBezTo>
                  <a:cubicBezTo>
                    <a:pt x="6132" y="4049"/>
                    <a:pt x="6430" y="3442"/>
                    <a:pt x="6466" y="2787"/>
                  </a:cubicBezTo>
                  <a:cubicBezTo>
                    <a:pt x="6513" y="2680"/>
                    <a:pt x="6442" y="2585"/>
                    <a:pt x="6358" y="2585"/>
                  </a:cubicBezTo>
                  <a:cubicBezTo>
                    <a:pt x="6263" y="2585"/>
                    <a:pt x="6168" y="2644"/>
                    <a:pt x="6168" y="2751"/>
                  </a:cubicBezTo>
                  <a:cubicBezTo>
                    <a:pt x="6085" y="3930"/>
                    <a:pt x="5096" y="4847"/>
                    <a:pt x="3906" y="4847"/>
                  </a:cubicBezTo>
                  <a:cubicBezTo>
                    <a:pt x="2656" y="4847"/>
                    <a:pt x="1644" y="3835"/>
                    <a:pt x="1644" y="2585"/>
                  </a:cubicBezTo>
                  <a:cubicBezTo>
                    <a:pt x="1644" y="1334"/>
                    <a:pt x="2656" y="322"/>
                    <a:pt x="3906" y="322"/>
                  </a:cubicBezTo>
                  <a:cubicBezTo>
                    <a:pt x="4977" y="322"/>
                    <a:pt x="5918" y="1084"/>
                    <a:pt x="6132" y="2144"/>
                  </a:cubicBezTo>
                  <a:cubicBezTo>
                    <a:pt x="6143" y="2220"/>
                    <a:pt x="6214" y="2277"/>
                    <a:pt x="6299" y="2277"/>
                  </a:cubicBezTo>
                  <a:cubicBezTo>
                    <a:pt x="6306" y="2277"/>
                    <a:pt x="6315" y="2276"/>
                    <a:pt x="6323" y="2275"/>
                  </a:cubicBezTo>
                  <a:cubicBezTo>
                    <a:pt x="6406" y="2263"/>
                    <a:pt x="6466" y="2168"/>
                    <a:pt x="6454" y="2085"/>
                  </a:cubicBezTo>
                  <a:cubicBezTo>
                    <a:pt x="6204" y="882"/>
                    <a:pt x="5132" y="1"/>
                    <a:pt x="38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2876376" y="2005256"/>
              <a:ext cx="78123" cy="91333"/>
            </a:xfrm>
            <a:custGeom>
              <a:rect b="b" l="l" r="r" t="t"/>
              <a:pathLst>
                <a:path extrusionOk="0" h="2883" w="2466">
                  <a:moveTo>
                    <a:pt x="1239" y="346"/>
                  </a:moveTo>
                  <a:cubicBezTo>
                    <a:pt x="1406" y="346"/>
                    <a:pt x="1537" y="477"/>
                    <a:pt x="1537" y="644"/>
                  </a:cubicBezTo>
                  <a:lnTo>
                    <a:pt x="1537" y="1061"/>
                  </a:lnTo>
                  <a:lnTo>
                    <a:pt x="941" y="1061"/>
                  </a:lnTo>
                  <a:lnTo>
                    <a:pt x="941" y="644"/>
                  </a:lnTo>
                  <a:cubicBezTo>
                    <a:pt x="941" y="477"/>
                    <a:pt x="1072" y="346"/>
                    <a:pt x="1239" y="346"/>
                  </a:cubicBezTo>
                  <a:close/>
                  <a:moveTo>
                    <a:pt x="2120" y="1394"/>
                  </a:moveTo>
                  <a:lnTo>
                    <a:pt x="2120" y="2561"/>
                  </a:lnTo>
                  <a:lnTo>
                    <a:pt x="358" y="2561"/>
                  </a:lnTo>
                  <a:lnTo>
                    <a:pt x="358" y="1394"/>
                  </a:lnTo>
                  <a:close/>
                  <a:moveTo>
                    <a:pt x="1227" y="1"/>
                  </a:moveTo>
                  <a:cubicBezTo>
                    <a:pt x="870" y="1"/>
                    <a:pt x="584" y="275"/>
                    <a:pt x="584" y="644"/>
                  </a:cubicBezTo>
                  <a:lnTo>
                    <a:pt x="584" y="1061"/>
                  </a:lnTo>
                  <a:lnTo>
                    <a:pt x="167" y="1061"/>
                  </a:lnTo>
                  <a:cubicBezTo>
                    <a:pt x="84" y="1061"/>
                    <a:pt x="1" y="1132"/>
                    <a:pt x="1" y="1215"/>
                  </a:cubicBezTo>
                  <a:lnTo>
                    <a:pt x="1" y="2727"/>
                  </a:lnTo>
                  <a:cubicBezTo>
                    <a:pt x="1" y="2811"/>
                    <a:pt x="84" y="2882"/>
                    <a:pt x="167" y="2882"/>
                  </a:cubicBezTo>
                  <a:lnTo>
                    <a:pt x="2263" y="2882"/>
                  </a:lnTo>
                  <a:cubicBezTo>
                    <a:pt x="2358" y="2882"/>
                    <a:pt x="2430" y="2811"/>
                    <a:pt x="2430" y="2727"/>
                  </a:cubicBezTo>
                  <a:lnTo>
                    <a:pt x="2430" y="1215"/>
                  </a:lnTo>
                  <a:cubicBezTo>
                    <a:pt x="2465" y="1132"/>
                    <a:pt x="2382" y="1061"/>
                    <a:pt x="2275" y="1061"/>
                  </a:cubicBezTo>
                  <a:lnTo>
                    <a:pt x="1870" y="1061"/>
                  </a:lnTo>
                  <a:lnTo>
                    <a:pt x="1870" y="644"/>
                  </a:lnTo>
                  <a:cubicBezTo>
                    <a:pt x="1870" y="287"/>
                    <a:pt x="1584" y="1"/>
                    <a:pt x="1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2715695" y="2177659"/>
              <a:ext cx="43782" cy="43402"/>
            </a:xfrm>
            <a:custGeom>
              <a:rect b="b" l="l" r="r" t="t"/>
              <a:pathLst>
                <a:path extrusionOk="0" h="1370" w="1382">
                  <a:moveTo>
                    <a:pt x="1048" y="345"/>
                  </a:moveTo>
                  <a:lnTo>
                    <a:pt x="1048" y="1048"/>
                  </a:lnTo>
                  <a:lnTo>
                    <a:pt x="346" y="1048"/>
                  </a:lnTo>
                  <a:lnTo>
                    <a:pt x="346" y="345"/>
                  </a:lnTo>
                  <a:close/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1215"/>
                  </a:lnTo>
                  <a:cubicBezTo>
                    <a:pt x="1" y="1298"/>
                    <a:pt x="72" y="1369"/>
                    <a:pt x="167" y="1369"/>
                  </a:cubicBezTo>
                  <a:lnTo>
                    <a:pt x="1203" y="1369"/>
                  </a:lnTo>
                  <a:cubicBezTo>
                    <a:pt x="1298" y="1369"/>
                    <a:pt x="1370" y="1298"/>
                    <a:pt x="1370" y="1215"/>
                  </a:cubicBezTo>
                  <a:lnTo>
                    <a:pt x="1370" y="167"/>
                  </a:lnTo>
                  <a:cubicBezTo>
                    <a:pt x="1382" y="83"/>
                    <a:pt x="1310" y="0"/>
                    <a:pt x="1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2770026" y="2177659"/>
              <a:ext cx="88292" cy="10581"/>
            </a:xfrm>
            <a:custGeom>
              <a:rect b="b" l="l" r="r" t="t"/>
              <a:pathLst>
                <a:path extrusionOk="0" h="334" w="2787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2620" y="333"/>
                  </a:lnTo>
                  <a:cubicBezTo>
                    <a:pt x="2703" y="333"/>
                    <a:pt x="2786" y="262"/>
                    <a:pt x="2786" y="167"/>
                  </a:cubicBezTo>
                  <a:cubicBezTo>
                    <a:pt x="2786" y="83"/>
                    <a:pt x="2703" y="0"/>
                    <a:pt x="2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2770026" y="2194227"/>
              <a:ext cx="88292" cy="10613"/>
            </a:xfrm>
            <a:custGeom>
              <a:rect b="b" l="l" r="r" t="t"/>
              <a:pathLst>
                <a:path extrusionOk="0" h="335" w="2787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620" y="334"/>
                  </a:lnTo>
                  <a:cubicBezTo>
                    <a:pt x="2703" y="334"/>
                    <a:pt x="2786" y="251"/>
                    <a:pt x="2786" y="168"/>
                  </a:cubicBezTo>
                  <a:cubicBezTo>
                    <a:pt x="2786" y="72"/>
                    <a:pt x="2703" y="1"/>
                    <a:pt x="26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2770026" y="2210828"/>
              <a:ext cx="88292" cy="10233"/>
            </a:xfrm>
            <a:custGeom>
              <a:rect b="b" l="l" r="r" t="t"/>
              <a:pathLst>
                <a:path extrusionOk="0" h="323" w="2787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2620" y="322"/>
                  </a:lnTo>
                  <a:cubicBezTo>
                    <a:pt x="2703" y="322"/>
                    <a:pt x="2786" y="251"/>
                    <a:pt x="2786" y="168"/>
                  </a:cubicBezTo>
                  <a:cubicBezTo>
                    <a:pt x="2786" y="72"/>
                    <a:pt x="2703" y="1"/>
                    <a:pt x="26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2908436" y="2058447"/>
              <a:ext cx="16252" cy="18913"/>
            </a:xfrm>
            <a:custGeom>
              <a:rect b="b" l="l" r="r" t="t"/>
              <a:pathLst>
                <a:path extrusionOk="0" h="597" w="513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27"/>
                    <a:pt x="36" y="286"/>
                    <a:pt x="96" y="310"/>
                  </a:cubicBezTo>
                  <a:lnTo>
                    <a:pt x="96" y="429"/>
                  </a:lnTo>
                  <a:cubicBezTo>
                    <a:pt x="96" y="525"/>
                    <a:pt x="167" y="596"/>
                    <a:pt x="263" y="596"/>
                  </a:cubicBezTo>
                  <a:cubicBezTo>
                    <a:pt x="346" y="596"/>
                    <a:pt x="417" y="525"/>
                    <a:pt x="417" y="429"/>
                  </a:cubicBezTo>
                  <a:lnTo>
                    <a:pt x="417" y="310"/>
                  </a:lnTo>
                  <a:cubicBezTo>
                    <a:pt x="465" y="286"/>
                    <a:pt x="513" y="227"/>
                    <a:pt x="513" y="167"/>
                  </a:cubicBezTo>
                  <a:cubicBezTo>
                    <a:pt x="513" y="72"/>
                    <a:pt x="441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dbe86be214_0_2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Distributed Computing Concept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215" name="Google Shape;215;gdbe86be214_0_2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0"/>
              </a:srgbClr>
            </a:outerShdw>
          </a:effectLst>
        </p:spPr>
      </p:cxnSp>
      <p:pic>
        <p:nvPicPr>
          <p:cNvPr id="216" name="Google Shape;216;gdbe86be214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625" y="1322650"/>
            <a:ext cx="5646725" cy="3198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dbe86be214_0_4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lt2"/>
                </a:solidFill>
              </a:rPr>
              <a:t>Distributed Computing Concept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22" name="Google Shape;222;gdbe86be214_0_44"/>
          <p:cNvSpPr txBox="1"/>
          <p:nvPr>
            <p:ph idx="1" type="body"/>
          </p:nvPr>
        </p:nvSpPr>
        <p:spPr>
          <a:xfrm>
            <a:off x="938500" y="1205275"/>
            <a:ext cx="4946400" cy="3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Distributed computing is all about taking on a large task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</a:t>
            </a:r>
            <a:r>
              <a:rPr lang="en"/>
              <a:t>achine learning model on billions of data points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Before 2006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MPI - Message Passing Interface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Around 2006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Hadoop 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Became very popular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Much more easier to use than MPI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Around 2013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Spark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Today in 2021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Spark is the most popular choice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3" name="Google Shape;223;gdbe86be214_0_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0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dbe86be214_0_6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lt2"/>
                </a:solidFill>
              </a:rPr>
              <a:t>Recap</a:t>
            </a:r>
            <a:endParaRPr/>
          </a:p>
        </p:txBody>
      </p:sp>
      <p:sp>
        <p:nvSpPr>
          <p:cNvPr id="229" name="Google Shape;229;gdbe86be214_0_61"/>
          <p:cNvSpPr txBox="1"/>
          <p:nvPr>
            <p:ph idx="1" type="body"/>
          </p:nvPr>
        </p:nvSpPr>
        <p:spPr>
          <a:xfrm>
            <a:off x="938500" y="1170025"/>
            <a:ext cx="4946400" cy="3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 THIS LESSON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Distributed systems</a:t>
            </a:r>
            <a:endParaRPr/>
          </a:p>
          <a:p>
            <a:pPr indent="-317500" lvl="2" marL="1371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How it works</a:t>
            </a:r>
            <a:endParaRPr/>
          </a:p>
          <a:p>
            <a:pPr indent="-317500" lvl="2" marL="1371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Historical overview of distributed system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 NEXT LESSON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Overview of Hadoop, HDFS, Map-Reduce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Disadvantages of Hadoop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0" name="Google Shape;230;gdbe86be214_0_6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0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